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147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hyperlink" Target="https://airlytics-live.netlify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42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AirLytics – Smart Air Quality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72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Analytics for Environmental Monitoring using Machine Learning, Data Analytics, and Cloud Deployment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52963"/>
            <a:ext cx="2074664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4720947"/>
            <a:ext cx="1802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468201" y="4652963"/>
            <a:ext cx="1792605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8604290" y="4720947"/>
            <a:ext cx="15204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374154" y="4652963"/>
            <a:ext cx="2199799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10" name="Text 7"/>
          <p:cNvSpPr/>
          <p:nvPr/>
        </p:nvSpPr>
        <p:spPr>
          <a:xfrm>
            <a:off x="10510242" y="4720947"/>
            <a:ext cx="19276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DEPLOYMENT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80190" y="5334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Haldia Institute of Technology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Academic Year 2025–2026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952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Team: Sayantan Mondal, Soumya Byabarta, Shuvam Mondal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805101"/>
            <a:ext cx="9171384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Deployment, Monitoring &amp; Future Vision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9847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2707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0455" y="1913215"/>
            <a:ext cx="291346" cy="2913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6898" y="2516624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Infrastructure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6898" y="2920008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Google Colab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6898" y="3308271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Render (FastAPI)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6898" y="3696533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Netlify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96898" y="4084796"/>
            <a:ext cx="3878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Storage: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GitHub (version control)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58859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81719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9468" y="1913215"/>
            <a:ext cx="291346" cy="2913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75910" y="2516624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Monitoring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75910" y="2920008"/>
            <a:ext cx="3878580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Cron job health checks every 5 minutes ensure backend availability and faster failure detection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37871" y="1744742"/>
            <a:ext cx="4312682" cy="2845594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60731" y="1767602"/>
            <a:ext cx="4266962" cy="582692"/>
          </a:xfrm>
          <a:prstGeom prst="roundRect">
            <a:avLst>
              <a:gd name="adj" fmla="val 25298"/>
            </a:avLst>
          </a:prstGeom>
          <a:solidFill>
            <a:srgbClr val="CEE6F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8480" y="1913215"/>
            <a:ext cx="291346" cy="29134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54922" y="2516624"/>
            <a:ext cx="253162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54922" y="2920008"/>
            <a:ext cx="3878580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predictions, IoT integration, GIS mapping, LSTM models, mobile alerts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679847" y="4874528"/>
            <a:ext cx="13270706" cy="31790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679847" y="5155763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Results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679847" y="5708928"/>
            <a:ext cx="13270706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deployed a production-ready ML system demonstrating strong predictive performance, stable seasonal behavior, and optimized inference speed. AirLytics showcases the complete integration of machine learning, cloud infrastructure, and full-stack development applied to critical environmental challenges.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71193" y="6948726"/>
            <a:ext cx="1297936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Explore AirLytics at </a:t>
            </a:r>
            <a:r>
              <a:rPr lang="en-US" sz="150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airlytics-live.netlify.app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Team: Sayantan, Soumya, Shuvam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679847" y="6761559"/>
            <a:ext cx="22860" cy="662821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7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65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 pollution represents a critical public health and environmental challenge affecting millions globally. The Air Quality Index depends on complex, dynamic interactions between multiple pollutants, weather conditions, and seasonal patterns.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80011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64486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monitoring systems are reactive rather than predictive, failing to provide advance warnings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74562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9101376" y="380011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Gaps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101376" y="464486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Existing approaches struggle with handling extreme AQI events and rapid pollution fluctuations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1468933" y="3573304"/>
            <a:ext cx="2367558" cy="3838694"/>
          </a:xfrm>
          <a:prstGeom prst="roundRect">
            <a:avLst>
              <a:gd name="adj" fmla="val 8623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11695748" y="380011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95748" y="4290536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scalable, predictive, and interpretable AQI forecasting system powered by machine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1653" y="1049774"/>
            <a:ext cx="3306842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8901470" y="1665327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8901470" y="1874758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8901470" y="1971318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AQI Prediction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901470" y="2255044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regression models to accurately predict Air Quality Index values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8901470" y="2766298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8901470" y="2975729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8901470" y="3072289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 Classification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8901470" y="3356015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Classify AQI into health-based categories for public awareness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8901470" y="3867269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8901470" y="4076700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8901470" y="4173260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Analysis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8901470" y="4456986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pollution patterns across states, seasons, and temporal dimensions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8901470" y="4968240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8901470" y="5177671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8901470" y="5274231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 Deployment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901470" y="5557957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production-ready end-to-end ML system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8901470" y="6069211"/>
            <a:ext cx="1321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8901470" y="6278642"/>
            <a:ext cx="2984659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2" name="Text 19"/>
          <p:cNvSpPr/>
          <p:nvPr/>
        </p:nvSpPr>
        <p:spPr>
          <a:xfrm>
            <a:off x="8901470" y="6375202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Transparency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8901470" y="6658928"/>
            <a:ext cx="2984659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explainability and interpretability using SHAP analysis</a:t>
            </a:r>
            <a:endParaRPr lang="en-US" sz="1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D79F12-2CBA-23DB-B459-B62E1106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040"/>
            <a:ext cx="8787161" cy="6766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118"/>
            <a:ext cx="9208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Value &amp; Real-World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107525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455"/>
            <a:ext cx="2933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Warning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advance alerts for extreme pollution events, enabling proactive public health responses and emergency preparedness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10752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City Planning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56187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urban planning decisions and policy-making with data-driven insights for sustainable city development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68139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5585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raw environmental data into meaningful, actionable insights for stakeholders and decision-makers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068139"/>
            <a:ext cx="3207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Production Deployment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5585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Demonstrates complete ML lifecycle: model development, backend APIs, frontend interface, and cloud infrastructure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351" y="1097042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2351" y="2098715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12351" y="2559129"/>
            <a:ext cx="4318397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State-wise Air Quality Index data from India, comprising comprehensive environmental and meteorological measurements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12351" y="3567113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Categories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12351" y="4027527"/>
            <a:ext cx="4318397" cy="1129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Pollutants: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PM2.5, PM10, NO₂, CO, SO₂, O₃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Weather: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Temperature, Humidity, Wind Speed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Temporal: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Year, Month, Season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12351" y="5318153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2351" y="5778568"/>
            <a:ext cx="4318397" cy="1129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AQI Value: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Continuous prediction (Regression)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AQI Bucket: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Category classification (Good, Moderate, Poor, etc.)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A964C-CD99-CF75-1678-DC081840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48" y="122663"/>
            <a:ext cx="9599652" cy="7906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707" y="622935"/>
            <a:ext cx="5019913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2707" y="1605796"/>
            <a:ext cx="132249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AirLytics follows a modern three-tier architecture that separates concerns and enables scalable deployment across cloud platforms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6" y="2108359"/>
            <a:ext cx="13176290" cy="4995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1860" y="5070000"/>
            <a:ext cx="2975591" cy="37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Layer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39937" y="5547747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interactive dashboards on Netlify.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442804" y="3985562"/>
            <a:ext cx="2975590" cy="37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API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442804" y="4463310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 FastAPI on Render for model inference.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64759" y="2848225"/>
            <a:ext cx="2975591" cy="37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Layer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92836" y="3325973"/>
            <a:ext cx="3147514" cy="5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 and evaluate models in Google Colab.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02707" y="7304008"/>
            <a:ext cx="132249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architecture ensures modularity, allowing independent scaling and updates for each component while maintaining seamless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33375"/>
            <a:ext cx="5254823" cy="2955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02449" y="3374112"/>
            <a:ext cx="3518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Pipeline</a:t>
            </a:r>
            <a:endParaRPr lang="en-US" sz="2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49" y="3813453"/>
            <a:ext cx="566976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26098" y="39268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Validation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4026098" y="4137898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and quality checks</a:t>
            </a:r>
            <a:endParaRPr lang="en-US" sz="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4493895"/>
            <a:ext cx="566976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26098" y="46072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4026098" y="4818340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predictive features</a:t>
            </a:r>
            <a:endParaRPr lang="en-US" sz="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449" y="5174337"/>
            <a:ext cx="566976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26098" y="5287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Train-Test Split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4026098" y="5498783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Time-based validation</a:t>
            </a:r>
            <a:endParaRPr lang="en-US" sz="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449" y="5854779"/>
            <a:ext cx="566976" cy="680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026098" y="59681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4026098" y="6179225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optimization</a:t>
            </a:r>
            <a:endParaRPr lang="en-US" sz="8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2449" y="6535222"/>
            <a:ext cx="566976" cy="68044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026098" y="66485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4026098" y="6859667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metrics</a:t>
            </a:r>
            <a:endParaRPr lang="en-US" sz="8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449" y="7215664"/>
            <a:ext cx="566976" cy="68044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026098" y="73290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Explainability</a:t>
            </a:r>
            <a:endParaRPr lang="en-US" sz="1100" dirty="0"/>
          </a:p>
        </p:txBody>
      </p:sp>
      <p:sp>
        <p:nvSpPr>
          <p:cNvPr id="21" name="Text 12"/>
          <p:cNvSpPr/>
          <p:nvPr/>
        </p:nvSpPr>
        <p:spPr>
          <a:xfrm>
            <a:off x="4026098" y="7540109"/>
            <a:ext cx="720185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SHAP analysis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628"/>
            <a:ext cx="9320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Architecture &amp;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382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Evolution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Transitioned from Random Forest to </a:t>
            </a: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superior predictive accuracy and better handling of non-linear relationships in pollution patterns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dramatic model compression from 180MB+ to </a:t>
            </a: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~3MB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resulting in significantly reduced API latency, faster load times, and minimal memory footprint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895719"/>
            <a:ext cx="3008948" cy="2894528"/>
          </a:xfrm>
          <a:prstGeom prst="roundRect">
            <a:avLst>
              <a:gd name="adj" fmla="val 7053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7826335" y="3122533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Before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26335" y="3703677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180+ MB model size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6335" y="4270653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Slow API response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26335" y="4837628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memory usage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5283" y="2895719"/>
            <a:ext cx="3008948" cy="2894528"/>
          </a:xfrm>
          <a:prstGeom prst="roundRect">
            <a:avLst>
              <a:gd name="adj" fmla="val 7053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11062097" y="3122533"/>
            <a:ext cx="255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After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62097" y="3703677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~3 MB optimized model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62097" y="4270653"/>
            <a:ext cx="2555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 inference time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62097" y="4837628"/>
            <a:ext cx="25553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resource consumption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8431" y="375523"/>
            <a:ext cx="6703338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Explainability &amp; Feature Importance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31" y="1002625"/>
            <a:ext cx="5900261" cy="31778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206" y="4269700"/>
            <a:ext cx="3790712" cy="34950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3496" y="2944416"/>
            <a:ext cx="209442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Pollutant Contributors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8923496" y="3233142"/>
            <a:ext cx="3025973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importance analysis reveals the primary drivers of AQI predictions: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8923496" y="3645694"/>
            <a:ext cx="3025973" cy="853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Font typeface="+mj-lt"/>
              <a:buAutoNum type="arabicPeriod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PM2.5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Fine particulate matter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Carbon monoxide levels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Font typeface="+mj-lt"/>
              <a:buAutoNum type="arabicPeriod" startAt="3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PM10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Coarse particulate matter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Font typeface="+mj-lt"/>
              <a:buAutoNum type="arabicPeriod" startAt="4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NO₂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Nitrogen dioxide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Font typeface="+mj-lt"/>
              <a:buAutoNum type="arabicPeriod" startAt="5"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SO₂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– Sulfur dioxide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8923496" y="4578478"/>
            <a:ext cx="167628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SHAP Analysis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8923496" y="4867205"/>
            <a:ext cx="3025973" cy="853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implemented SHAP (SHapley Additive exPlanations) for both global feature impact analysis and local explanations of individual predictions, improving model transparency and stakeholder trust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710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Light</vt:lpstr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Sayantan Mondal</cp:lastModifiedBy>
  <cp:revision>4</cp:revision>
  <dcterms:created xsi:type="dcterms:W3CDTF">2026-02-11T06:33:19Z</dcterms:created>
  <dcterms:modified xsi:type="dcterms:W3CDTF">2026-02-11T10:22:08Z</dcterms:modified>
</cp:coreProperties>
</file>